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6" r:id="rId4"/>
    <p:sldId id="274" r:id="rId5"/>
    <p:sldId id="297" r:id="rId6"/>
    <p:sldId id="299" r:id="rId7"/>
    <p:sldId id="298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69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63BA5-3BFC-4A82-8883-4B41CD6E25F9}" type="datetimeFigureOut">
              <a:rPr lang="en-GB" smtClean="0"/>
              <a:pPr/>
              <a:t>08/04/2021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EF159-CCBA-4518-91E8-FD6D7DCAEBC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63BA5-3BFC-4A82-8883-4B41CD6E25F9}" type="datetimeFigureOut">
              <a:rPr lang="en-GB" smtClean="0"/>
              <a:pPr/>
              <a:t>08/04/2021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EF159-CCBA-4518-91E8-FD6D7DCAEBC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63BA5-3BFC-4A82-8883-4B41CD6E25F9}" type="datetimeFigureOut">
              <a:rPr lang="en-GB" smtClean="0"/>
              <a:pPr/>
              <a:t>08/04/2021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EF159-CCBA-4518-91E8-FD6D7DCAEBC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63BA5-3BFC-4A82-8883-4B41CD6E25F9}" type="datetimeFigureOut">
              <a:rPr lang="en-GB" smtClean="0"/>
              <a:pPr/>
              <a:t>08/04/2021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EF159-CCBA-4518-91E8-FD6D7DCAEBC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63BA5-3BFC-4A82-8883-4B41CD6E25F9}" type="datetimeFigureOut">
              <a:rPr lang="en-GB" smtClean="0"/>
              <a:pPr/>
              <a:t>08/04/2021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EF159-CCBA-4518-91E8-FD6D7DCAEBC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63BA5-3BFC-4A82-8883-4B41CD6E25F9}" type="datetimeFigureOut">
              <a:rPr lang="en-GB" smtClean="0"/>
              <a:pPr/>
              <a:t>08/04/2021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EF159-CCBA-4518-91E8-FD6D7DCAEBC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63BA5-3BFC-4A82-8883-4B41CD6E25F9}" type="datetimeFigureOut">
              <a:rPr lang="en-GB" smtClean="0"/>
              <a:pPr/>
              <a:t>08/04/2021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EF159-CCBA-4518-91E8-FD6D7DCAEBC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63BA5-3BFC-4A82-8883-4B41CD6E25F9}" type="datetimeFigureOut">
              <a:rPr lang="en-GB" smtClean="0"/>
              <a:pPr/>
              <a:t>08/04/2021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EF159-CCBA-4518-91E8-FD6D7DCAEBC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63BA5-3BFC-4A82-8883-4B41CD6E25F9}" type="datetimeFigureOut">
              <a:rPr lang="en-GB" smtClean="0"/>
              <a:pPr/>
              <a:t>08/04/2021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EF159-CCBA-4518-91E8-FD6D7DCAEBC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63BA5-3BFC-4A82-8883-4B41CD6E25F9}" type="datetimeFigureOut">
              <a:rPr lang="en-GB" smtClean="0"/>
              <a:pPr/>
              <a:t>08/04/2021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EF159-CCBA-4518-91E8-FD6D7DCAEBC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63BA5-3BFC-4A82-8883-4B41CD6E25F9}" type="datetimeFigureOut">
              <a:rPr lang="en-GB" smtClean="0"/>
              <a:pPr/>
              <a:t>08/04/2021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EF159-CCBA-4518-91E8-FD6D7DCAEBC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663BA5-3BFC-4A82-8883-4B41CD6E25F9}" type="datetimeFigureOut">
              <a:rPr lang="en-GB" smtClean="0"/>
              <a:pPr/>
              <a:t>08/04/2021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6EF159-CCBA-4518-91E8-FD6D7DCAEBC7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528" y="2492896"/>
            <a:ext cx="4032448" cy="936104"/>
          </a:xfrm>
        </p:spPr>
        <p:txBody>
          <a:bodyPr>
            <a:normAutofit/>
          </a:bodyPr>
          <a:lstStyle/>
          <a:p>
            <a:r>
              <a:rPr lang="en-GB" dirty="0"/>
              <a:t>Diabetes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008712" cy="406896"/>
          </a:xfrm>
        </p:spPr>
        <p:txBody>
          <a:bodyPr>
            <a:normAutofit fontScale="77500" lnSpcReduction="20000"/>
          </a:bodyPr>
          <a:lstStyle/>
          <a:p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5848" y="188640"/>
            <a:ext cx="5448032" cy="66612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Definition?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“A metabolic disease in which the body’s inability to produce any or enough insulin causes elevated levels of glucose in the blood.”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Types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Type 1</a:t>
            </a:r>
          </a:p>
          <a:p>
            <a:r>
              <a:rPr lang="en-GB" dirty="0"/>
              <a:t>Type 2</a:t>
            </a:r>
          </a:p>
          <a:p>
            <a:r>
              <a:rPr lang="en-GB" dirty="0"/>
              <a:t>Gestational diabetes</a:t>
            </a:r>
          </a:p>
          <a:p>
            <a:r>
              <a:rPr lang="en-GB" dirty="0" err="1"/>
              <a:t>Prediabetes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Type 2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Body produces insulin, but does not use it </a:t>
            </a:r>
            <a:r>
              <a:rPr lang="en-US" dirty="0" smtClean="0"/>
              <a:t>properly; glucose </a:t>
            </a:r>
            <a:r>
              <a:rPr lang="en-US" dirty="0"/>
              <a:t>doesn’t move into cells, they pile up in the </a:t>
            </a:r>
            <a:r>
              <a:rPr lang="en-US" dirty="0" smtClean="0"/>
              <a:t>bloodstream</a:t>
            </a:r>
          </a:p>
          <a:p>
            <a:r>
              <a:rPr lang="en-US" dirty="0"/>
              <a:t>Most common form of </a:t>
            </a:r>
            <a:r>
              <a:rPr lang="en-US" dirty="0" smtClean="0"/>
              <a:t>diabetes, about </a:t>
            </a:r>
            <a:r>
              <a:rPr lang="en-US" dirty="0"/>
              <a:t>90% of cases</a:t>
            </a:r>
          </a:p>
          <a:p>
            <a:endParaRPr lang="en-US" dirty="0"/>
          </a:p>
          <a:p>
            <a:pPr>
              <a:buNone/>
            </a:pPr>
            <a:endParaRPr lang="en-GB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GB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RISK FACTOR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Risk </a:t>
            </a:r>
            <a:r>
              <a:rPr lang="en-GB" dirty="0" smtClean="0"/>
              <a:t>Factor</a:t>
            </a:r>
            <a:endParaRPr lang="en-GB" dirty="0"/>
          </a:p>
          <a:p>
            <a:r>
              <a:rPr lang="en-GB" dirty="0" smtClean="0"/>
              <a:t>Overweight </a:t>
            </a:r>
            <a:r>
              <a:rPr lang="en-GB" dirty="0"/>
              <a:t>or obese</a:t>
            </a:r>
          </a:p>
          <a:p>
            <a:r>
              <a:rPr lang="en-GB" dirty="0" smtClean="0"/>
              <a:t>Age </a:t>
            </a:r>
            <a:r>
              <a:rPr lang="en-GB" dirty="0"/>
              <a:t>45 or older</a:t>
            </a:r>
          </a:p>
          <a:p>
            <a:r>
              <a:rPr lang="en-GB" dirty="0" smtClean="0"/>
              <a:t>High </a:t>
            </a:r>
            <a:r>
              <a:rPr lang="en-GB" dirty="0"/>
              <a:t>blood pressure</a:t>
            </a:r>
          </a:p>
          <a:p>
            <a:r>
              <a:rPr lang="en-GB" dirty="0" smtClean="0"/>
              <a:t>Not </a:t>
            </a:r>
            <a:r>
              <a:rPr lang="en-GB" dirty="0"/>
              <a:t>physically active</a:t>
            </a:r>
          </a:p>
          <a:p>
            <a:r>
              <a:rPr lang="en-GB" dirty="0" smtClean="0"/>
              <a:t>Polycystic </a:t>
            </a:r>
            <a:r>
              <a:rPr lang="en-GB" dirty="0"/>
              <a:t>ovary syndrome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Prevention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Primary: maintain a healthy lifestyle</a:t>
            </a:r>
          </a:p>
          <a:p>
            <a:r>
              <a:rPr lang="en-US" dirty="0"/>
              <a:t>Secondary: check HgA1c, adjust diet</a:t>
            </a:r>
          </a:p>
          <a:p>
            <a:pPr marL="0" indent="0">
              <a:buNone/>
            </a:pPr>
            <a:r>
              <a:rPr lang="en-US" dirty="0"/>
              <a:t>HgA1c – blood sugar </a:t>
            </a:r>
            <a:r>
              <a:rPr lang="en-US" dirty="0" err="1"/>
              <a:t>avg</a:t>
            </a:r>
            <a:r>
              <a:rPr lang="en-US" dirty="0"/>
              <a:t> over span of 3 months</a:t>
            </a:r>
          </a:p>
          <a:p>
            <a:pPr marL="0" indent="0">
              <a:buNone/>
            </a:pPr>
            <a:r>
              <a:rPr lang="en-US" dirty="0"/>
              <a:t>Measures what % of your Hg is coated with </a:t>
            </a:r>
            <a:r>
              <a:rPr lang="en-US" dirty="0" smtClean="0"/>
              <a:t>sugar </a:t>
            </a:r>
            <a:r>
              <a:rPr lang="en-US" dirty="0" err="1" smtClean="0"/>
              <a:t>Nl</a:t>
            </a:r>
            <a:r>
              <a:rPr lang="en-US" dirty="0" smtClean="0"/>
              <a:t> </a:t>
            </a:r>
            <a:r>
              <a:rPr lang="en-US" dirty="0"/>
              <a:t>= 4 % - 5.6%, pre diabetes = 5.7% -6.4% and diabetes = 6.5% +</a:t>
            </a:r>
          </a:p>
          <a:p>
            <a:r>
              <a:rPr lang="en-US" dirty="0"/>
              <a:t>Tertiary: exercise and eat well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32692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579296" cy="2548880"/>
          </a:xfrm>
        </p:spPr>
        <p:txBody>
          <a:bodyPr>
            <a:normAutofit/>
          </a:bodyPr>
          <a:lstStyle/>
          <a:p>
            <a:r>
              <a:rPr lang="en-US" sz="1800" dirty="0"/>
              <a:t>Diabetes UK. (</a:t>
            </a:r>
            <a:r>
              <a:rPr lang="en-US" sz="1800" dirty="0" err="1"/>
              <a:t>n.d.</a:t>
            </a:r>
            <a:r>
              <a:rPr lang="en-US" sz="1800" dirty="0"/>
              <a:t>). </a:t>
            </a:r>
            <a:r>
              <a:rPr lang="en-US" sz="1800" i="1" dirty="0"/>
              <a:t>Diabetes risk factors</a:t>
            </a:r>
            <a:r>
              <a:rPr lang="en-US" sz="1800" dirty="0"/>
              <a:t>. https://www.diabetes.org.uk/preventing-type-2-diabetes/diabetes-risk-factors</a:t>
            </a:r>
          </a:p>
          <a:p>
            <a:r>
              <a:rPr lang="en-US" sz="1800" dirty="0"/>
              <a:t>Harvard College. (2021, March 2). </a:t>
            </a:r>
            <a:r>
              <a:rPr lang="en-US" sz="1800" i="1" dirty="0"/>
              <a:t>Simple Steps to Preventing Diabetes</a:t>
            </a:r>
            <a:r>
              <a:rPr lang="en-US" sz="1800" dirty="0"/>
              <a:t>. The Nutrition Source. https://www.hsph.harvard.edu/nutritionsource/disease-prevention/diabetes-prevention/preventing-diabetes-full-story/</a:t>
            </a:r>
          </a:p>
          <a:p>
            <a:r>
              <a:rPr lang="en-US" sz="1800" dirty="0"/>
              <a:t>Healthy People. (2020). </a:t>
            </a:r>
            <a:r>
              <a:rPr lang="en-US" sz="1800" i="1" dirty="0"/>
              <a:t>Diabetes | Healthy People 2020</a:t>
            </a:r>
            <a:r>
              <a:rPr lang="en-US" sz="1800" dirty="0"/>
              <a:t>. </a:t>
            </a:r>
            <a:r>
              <a:rPr lang="en-US" sz="1800" dirty="0" err="1"/>
              <a:t>Healthypeople.Gov</a:t>
            </a:r>
            <a:r>
              <a:rPr lang="en-US" sz="1800" dirty="0"/>
              <a:t>. https://www.healthypeople.gov/2020/topics-objectives/topic/diabetes</a:t>
            </a:r>
          </a:p>
          <a:p>
            <a:endParaRPr lang="en-US" sz="18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28325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1565</TotalTime>
  <Words>206</Words>
  <Application>Microsoft Office PowerPoint</Application>
  <PresentationFormat>On-screen Show (4:3)</PresentationFormat>
  <Paragraphs>29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Diabetes</vt:lpstr>
      <vt:lpstr>Definition?</vt:lpstr>
      <vt:lpstr>Types</vt:lpstr>
      <vt:lpstr>Type 2 </vt:lpstr>
      <vt:lpstr>RISK FACTOR</vt:lpstr>
      <vt:lpstr>Prevention</vt:lpstr>
      <vt:lpstr>Citation</vt:lpstr>
    </vt:vector>
  </TitlesOfParts>
  <Company>Huddersfield Grammar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BNemyria</dc:creator>
  <cp:lastModifiedBy>VINNY</cp:lastModifiedBy>
  <cp:revision>25</cp:revision>
  <dcterms:created xsi:type="dcterms:W3CDTF">2014-03-18T20:17:56Z</dcterms:created>
  <dcterms:modified xsi:type="dcterms:W3CDTF">2021-04-08T11:15:09Z</dcterms:modified>
</cp:coreProperties>
</file>